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75" r:id="rId4"/>
    <p:sldId id="260" r:id="rId5"/>
    <p:sldId id="261" r:id="rId6"/>
    <p:sldId id="263" r:id="rId7"/>
    <p:sldId id="271" r:id="rId8"/>
    <p:sldId id="262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A682-59CC-438A-910E-4BBCA2D4B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83EBD-3A4B-4DE9-9622-83556ED1A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C525-C510-4FBA-8116-5DC22125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640B2-C165-4049-BE57-7D607009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3A4C-5614-42D6-90D1-4F3794FD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0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EC89-C1EE-4451-B19C-E433FABA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B6B9C-7B6F-4B51-BEA5-66CEEBB7D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8DFFE-F023-475D-9CA2-2F252FC8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2D92-6330-4AB7-A571-1977A90B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912DE-B663-4095-BF1F-CD15F4F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7E7CA-2B92-4CCE-BF99-EBBE49D9F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F0F8A-1844-4AA9-B5AB-B3FC1D32C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2CA4D-3AB2-4BA5-8E85-93652F88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B3390-F1F6-49E7-BA91-8172DF78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56E62-5C75-44B9-875B-A0AEBB2F5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BF11-7E11-4AB8-8721-A4204C75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4A231-27FA-4065-8F73-245B334D6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6D2B4-42DF-4CB4-A145-0708FD5F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9F57-4F35-4327-BE51-0B6BD94B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F112-E408-46A4-9200-BD3ADC71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7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9B8F-FFEE-44D5-BC18-4A03E09B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ABD31-68EA-449D-A69D-7A183265C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20DB-12CD-497F-B2EC-C98F4F8C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9ECB-2D2F-4798-9E01-BC0C174E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6545C-B736-4EFD-BB29-DF1C69E5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5FD7-F734-4981-B1C0-CF0761EF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C0C3-812F-44E1-B1C7-91741C40A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B4A6F-0D6C-4250-AFD8-738ACB80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B7645-BA2E-4CD4-A4A4-33B757C3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F7F94-042B-49C6-A860-5C532459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70EAB-9A35-4D18-8D0F-DD95AB23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4C65-745C-4212-903E-72983C424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DBCE-6A98-413F-A8B4-4623F391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D5AD3-9C1F-4522-8696-882B54E3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C2C0A-B10F-4DE1-84DD-EC4A2034E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811E4-3F7D-4485-B206-DA9DD1F85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086B6-8137-476C-AD87-B438BDB2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6BF498-EE34-4FBB-B068-8D806CB7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7A237-44FD-4532-8408-7CCEAD37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1530-D1EE-4E77-AEF1-3B50C20E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9D632-D4EA-4B95-9BF2-9EE5198E9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EB2E1-A4BB-4E9E-97F6-5A4357D4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F4953-05DD-4EEC-9791-3D3C9ADA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2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403E-5E02-4C1F-A9AF-2E3F2BBC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4C200-0BA3-4EB1-87CB-C56773B4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41F9-8E64-4B52-B3E9-7AED7A41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AD5C-B5AB-4AED-A5A0-0A6E4AB0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4543-384F-4310-A16F-839EB4353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F6831-B2F3-4998-91FC-08DA8A4C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AC193-EF1D-4FF3-8089-A0949FD0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7ADC-5AFC-45D9-9A3B-D911300E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79FE-A376-47D1-857B-C38AE1C7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4957-6291-44E4-83F3-00307C71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BF1FB-91DF-4661-BC58-AF8919DF1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F540F-E554-4B60-A5F6-75CED0673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887E4-DC5F-4DBF-BFBD-C00E9286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801DE-3F49-4FE7-8F1A-E35265EF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FA84-A18B-4558-95AD-AD4812FA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7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76ED9-C7C3-443F-995F-B5552A96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A4BD9-9D40-4A84-AA85-5C2EA51CF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BCCF-9FC3-47FF-AF47-7FD338047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5CD6-F2DE-49D5-852E-9EA09CCDBE3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C7115-2600-4B1B-BBC1-95371787D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7EF8-8E40-41F6-8CF0-8E19FAA82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E566-46B7-4C0B-A449-62C79972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E6BA-47F1-4F8D-B631-A283661D0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8011" y="155972"/>
            <a:ext cx="9144000" cy="1076926"/>
          </a:xfrm>
        </p:spPr>
        <p:txBody>
          <a:bodyPr>
            <a:normAutofit fontScale="90000"/>
          </a:bodyPr>
          <a:lstStyle/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Post Mortem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stage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41404-DF69-441B-9CDA-4FA59CD7A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011" y="2081463"/>
            <a:ext cx="9144000" cy="4093306"/>
          </a:xfrm>
        </p:spPr>
        <p:txBody>
          <a:bodyPr>
            <a:normAutofit/>
          </a:bodyPr>
          <a:lstStyle/>
          <a:p>
            <a:r>
              <a:rPr lang="en-US" sz="4000" b="1" i="0" dirty="0">
                <a:effectLst/>
                <a:latin typeface="Franklin Gothic Demi" panose="020B0703020102020204" pitchFamily="34" charset="0"/>
              </a:rPr>
              <a:t>F</a:t>
            </a:r>
            <a:r>
              <a:rPr lang="en-US" sz="4000" b="1" i="0" dirty="0">
                <a:effectLst/>
                <a:latin typeface="Google Sans"/>
              </a:rPr>
              <a:t>eline panleukopenia</a:t>
            </a:r>
          </a:p>
          <a:p>
            <a:pPr algn="ctr" eaLnBrk="1" hangingPunct="1"/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Budoor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Muhammad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Poultry Disease</a:t>
            </a:r>
          </a:p>
          <a:p>
            <a:pPr algn="ctr" eaLnBrk="1" hangingPunct="1"/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Veterinary Medicine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GB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20D90A-0398-4631-A96B-66BB8028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06" y="155972"/>
            <a:ext cx="1371719" cy="1335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E2BDC3-C4DF-47C8-8AB5-F5AA2CF6D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011" y="155972"/>
            <a:ext cx="137171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A773-F2E5-4029-B692-212B16A8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83" y="3445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Feline panleukopenia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96E50-3FFD-40F8-8828-9D58F4FD3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Feline panleukopenia (also called </a:t>
            </a:r>
            <a:r>
              <a:rPr lang="en-US" sz="3600" dirty="0">
                <a:solidFill>
                  <a:srgbClr val="FF0000"/>
                </a:solidFill>
              </a:rPr>
              <a:t>feline distemper</a:t>
            </a:r>
            <a:r>
              <a:rPr lang="en-US" sz="3600" dirty="0"/>
              <a:t>) is a highly contagious, potentially fatal disease of cats caused by the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feline panleukopenia virus</a:t>
            </a:r>
            <a:r>
              <a:rPr lang="en-US" sz="3600" dirty="0"/>
              <a:t> (FPV, also called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feline parvovirus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200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357A-2991-4323-88CB-B7E5E353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9942"/>
            <a:ext cx="9144000" cy="92981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Epidemiology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1F47D-6848-45EE-AED3-352E89962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89753"/>
            <a:ext cx="9144000" cy="4808305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Most species of Felids are highly susceptible to infection which is generally endemic in unvaccinated cats.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Cats of all ages are susceptible to infection.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Disease occurs in young recently-weaned kittens, as maternally-derived antibody levels wane. High rates of virus excretion occur during the acute stages of the disease, mainly in feces but also in saliva, urine, vomitus and blood.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Cool, moist, dark environment is most susceptible for this disease.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fleas and humans act as mechanical vector for this disease.</a:t>
            </a:r>
          </a:p>
        </p:txBody>
      </p:sp>
    </p:spTree>
    <p:extLst>
      <p:ext uri="{BB962C8B-B14F-4D97-AF65-F5344CB8AC3E}">
        <p14:creationId xmlns:p14="http://schemas.microsoft.com/office/powerpoint/2010/main" val="317411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24F8-03B1-4D80-BB33-F473C772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Clinical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E6D5F-F1C1-4FA2-9E96-F2049F57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541"/>
            <a:ext cx="10515600" cy="46754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Most cats with FPV infection have no signs at all and appear normal. Cats that do become ill—most often those younger than a year old—may have the following:</a:t>
            </a:r>
          </a:p>
          <a:p>
            <a:r>
              <a:rPr lang="en-US" dirty="0"/>
              <a:t>Diarrhea and Vomiting</a:t>
            </a:r>
          </a:p>
          <a:p>
            <a:r>
              <a:rPr lang="en-US" dirty="0"/>
              <a:t>It causes  a decrease in the cats white blood cells  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Depression/lethargy</a:t>
            </a:r>
          </a:p>
          <a:p>
            <a:r>
              <a:rPr lang="en-US" dirty="0"/>
              <a:t>Loss of appetite</a:t>
            </a:r>
          </a:p>
          <a:p>
            <a:r>
              <a:rPr lang="en-US" dirty="0"/>
              <a:t>Dehydration (may appear as sunken eyes or dry gums)</a:t>
            </a:r>
          </a:p>
          <a:p>
            <a:r>
              <a:rPr lang="en-US" dirty="0"/>
              <a:t>Painful bell</a:t>
            </a:r>
          </a:p>
          <a:p>
            <a:r>
              <a:rPr lang="en-US" dirty="0"/>
              <a:t>Affected cats—especially kittens—also may suddenly die</a:t>
            </a:r>
          </a:p>
        </p:txBody>
      </p:sp>
    </p:spTree>
    <p:extLst>
      <p:ext uri="{BB962C8B-B14F-4D97-AF65-F5344CB8AC3E}">
        <p14:creationId xmlns:p14="http://schemas.microsoft.com/office/powerpoint/2010/main" val="185698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2C6F-0D67-4212-8810-D20778BF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Dehydration is prominent clinical signs of feline panleukopenia.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5CDBF-BBF8-49BD-A513-4CE24001B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6" y="1690688"/>
            <a:ext cx="10077650" cy="4902617"/>
          </a:xfrm>
        </p:spPr>
      </p:pic>
    </p:spTree>
    <p:extLst>
      <p:ext uri="{BB962C8B-B14F-4D97-AF65-F5344CB8AC3E}">
        <p14:creationId xmlns:p14="http://schemas.microsoft.com/office/powerpoint/2010/main" val="193803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2A93-34CC-4439-998E-4EE581EB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290A-1395-4C0B-9F67-F9BAC9D5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identification of lesions within the intestines, brain and spinal cord, or lymph tissue during necropsy.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r"/>
            <a:r>
              <a:rPr lang="en-US" dirty="0"/>
              <a:t>  Intestinal congestion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A98A1-E125-42C4-A015-D3BAC8C5D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05" t="587" r="6958" b="51571"/>
          <a:stretch/>
        </p:blipFill>
        <p:spPr>
          <a:xfrm>
            <a:off x="2326032" y="3171522"/>
            <a:ext cx="5300313" cy="346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2B31-69AA-4321-9776-B9857D7A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Intestinal congestion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EEA81F-E9DD-46A3-A122-1D2B4A7DC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405" y="2341529"/>
            <a:ext cx="9803175" cy="3822965"/>
          </a:xfrm>
        </p:spPr>
      </p:pic>
    </p:spTree>
    <p:extLst>
      <p:ext uri="{BB962C8B-B14F-4D97-AF65-F5344CB8AC3E}">
        <p14:creationId xmlns:p14="http://schemas.microsoft.com/office/powerpoint/2010/main" val="269606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15C-0A44-491B-9111-6183C28F4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80110" y="5687373"/>
            <a:ext cx="9144000" cy="401638"/>
          </a:xfrm>
        </p:spPr>
        <p:txBody>
          <a:bodyPr>
            <a:normAutofit/>
          </a:bodyPr>
          <a:lstStyle/>
          <a:p>
            <a:r>
              <a:rPr lang="en-US" sz="1600" b="1" dirty="0"/>
              <a:t>diarrhea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C9B89-C650-4C94-8CE7-0F7061108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B3513-100D-4216-8591-C85355C13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" y="624611"/>
            <a:ext cx="10508310" cy="51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3485-BDBD-411A-85E2-8C97D9B3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Intestinal mucosal hemorrhage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738C60-2108-4B99-8D21-CF5AF9A5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657" y="1690688"/>
            <a:ext cx="6818283" cy="4346004"/>
          </a:xfrm>
        </p:spPr>
      </p:pic>
    </p:spTree>
    <p:extLst>
      <p:ext uri="{BB962C8B-B14F-4D97-AF65-F5344CB8AC3E}">
        <p14:creationId xmlns:p14="http://schemas.microsoft.com/office/powerpoint/2010/main" val="913160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272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Franklin Gothic Demi</vt:lpstr>
      <vt:lpstr>Google Sans</vt:lpstr>
      <vt:lpstr>Times New Roman</vt:lpstr>
      <vt:lpstr>Office Theme</vt:lpstr>
      <vt:lpstr>Post Mortem fourth stage </vt:lpstr>
      <vt:lpstr>Feline panleukopenia </vt:lpstr>
      <vt:lpstr>Epidemiology</vt:lpstr>
      <vt:lpstr>Clinical Signs</vt:lpstr>
      <vt:lpstr>Dehydration is prominent clinical signs of feline panleukopenia.   </vt:lpstr>
      <vt:lpstr>Lesions</vt:lpstr>
      <vt:lpstr>Intestinal congestion</vt:lpstr>
      <vt:lpstr>diarrhea</vt:lpstr>
      <vt:lpstr> Intestinal mucosal hemorrhage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Feline panleukopenia virus</dc:title>
  <dc:creator>S I N O</dc:creator>
  <cp:lastModifiedBy>S I N O</cp:lastModifiedBy>
  <cp:revision>6</cp:revision>
  <dcterms:created xsi:type="dcterms:W3CDTF">2024-04-13T20:21:10Z</dcterms:created>
  <dcterms:modified xsi:type="dcterms:W3CDTF">2024-11-24T21:38:33Z</dcterms:modified>
</cp:coreProperties>
</file>